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0" r:id="rId1"/>
  </p:sldMasterIdLst>
  <p:notesMasterIdLst>
    <p:notesMasterId r:id="rId6"/>
  </p:notesMasterIdLst>
  <p:sldIdLst>
    <p:sldId id="256" r:id="rId2"/>
    <p:sldId id="259" r:id="rId3"/>
    <p:sldId id="258" r:id="rId4"/>
    <p:sldId id="257" r:id="rId5"/>
  </p:sldIdLst>
  <p:sldSz cx="9144000" cy="5143500" type="screen16x9"/>
  <p:notesSz cx="6858000" cy="9144000"/>
  <p:embeddedFontLst>
    <p:embeddedFont>
      <p:font typeface="Tinos" panose="020B0604020202020204" charset="0"/>
      <p:regular r:id="rId7"/>
      <p:bold r:id="rId8"/>
      <p:italic r:id="rId9"/>
      <p:boldItalic r:id="rId10"/>
    </p:embeddedFont>
    <p:embeddedFont>
      <p:font typeface="Vidaloka" panose="020B0604020202020204" charset="0"/>
      <p:regular r:id="rId1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8B86E71-5081-4A79-9E01-DC10A2A1078F}">
  <a:tblStyle styleId="{F8B86E71-5081-4A79-9E01-DC10A2A1078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AC11A222-0415-4AB1-B68B-509B3833A7B0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143" d="100"/>
          <a:sy n="143" d="100"/>
        </p:scale>
        <p:origin x="684" y="1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theme" Target="theme/theme1.xml"/></Relationships>
</file>

<file path=ppt/media/image1.jpg>
</file>

<file path=ppt/media/image2.jp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2918075" y="917875"/>
            <a:ext cx="3307800" cy="3307800"/>
          </a:xfrm>
          <a:prstGeom prst="rect">
            <a:avLst/>
          </a:prstGeom>
          <a:solidFill>
            <a:schemeClr val="accent2"/>
          </a:solidFill>
          <a:ln w="152400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214313" dist="95250" dir="5400000" algn="b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217625" y="1206625"/>
            <a:ext cx="2708700" cy="273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2918075" y="917875"/>
            <a:ext cx="3307800" cy="3307800"/>
          </a:xfrm>
          <a:prstGeom prst="rect">
            <a:avLst/>
          </a:prstGeom>
          <a:solidFill>
            <a:schemeClr val="accent2"/>
          </a:solidFill>
          <a:ln w="152400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214313" dist="95250" dir="5400000" algn="b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3258675" y="1643125"/>
            <a:ext cx="2626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3258675" y="3068654"/>
            <a:ext cx="26268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i="1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i="1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i="1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i="1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i="1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i="1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i="1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i="1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i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grpSp>
        <p:nvGrpSpPr>
          <p:cNvPr id="17" name="Google Shape;17;p3"/>
          <p:cNvGrpSpPr/>
          <p:nvPr/>
        </p:nvGrpSpPr>
        <p:grpSpPr>
          <a:xfrm>
            <a:off x="4414050" y="2903550"/>
            <a:ext cx="315900" cy="98400"/>
            <a:chOff x="4414050" y="1436450"/>
            <a:chExt cx="315900" cy="98400"/>
          </a:xfrm>
        </p:grpSpPr>
        <p:cxnSp>
          <p:nvCxnSpPr>
            <p:cNvPr id="18" name="Google Shape;18;p3"/>
            <p:cNvCxnSpPr/>
            <p:nvPr/>
          </p:nvCxnSpPr>
          <p:spPr>
            <a:xfrm>
              <a:off x="4414050" y="1485650"/>
              <a:ext cx="315900" cy="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sp>
          <p:nvSpPr>
            <p:cNvPr id="19" name="Google Shape;19;p3"/>
            <p:cNvSpPr/>
            <p:nvPr/>
          </p:nvSpPr>
          <p:spPr>
            <a:xfrm>
              <a:off x="4522800" y="1436450"/>
              <a:ext cx="98400" cy="98400"/>
            </a:xfrm>
            <a:prstGeom prst="diamond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/>
          <p:nvPr/>
        </p:nvSpPr>
        <p:spPr>
          <a:xfrm>
            <a:off x="554700" y="544650"/>
            <a:ext cx="8034600" cy="4054200"/>
          </a:xfrm>
          <a:prstGeom prst="rect">
            <a:avLst/>
          </a:prstGeom>
          <a:solidFill>
            <a:srgbClr val="EFEFEF"/>
          </a:solidFill>
          <a:ln w="114300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214313" dist="95250" dir="5400000" algn="bl" rotWithShape="0">
              <a:srgbClr val="000000">
                <a:alpha val="3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" name="Google Shape;46;p7"/>
          <p:cNvGrpSpPr/>
          <p:nvPr/>
        </p:nvGrpSpPr>
        <p:grpSpPr>
          <a:xfrm>
            <a:off x="4414050" y="1316883"/>
            <a:ext cx="315900" cy="98400"/>
            <a:chOff x="4414050" y="1436450"/>
            <a:chExt cx="315900" cy="98400"/>
          </a:xfrm>
        </p:grpSpPr>
        <p:cxnSp>
          <p:nvCxnSpPr>
            <p:cNvPr id="47" name="Google Shape;47;p7"/>
            <p:cNvCxnSpPr/>
            <p:nvPr/>
          </p:nvCxnSpPr>
          <p:spPr>
            <a:xfrm>
              <a:off x="4414050" y="1485650"/>
              <a:ext cx="3159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sp>
          <p:nvSpPr>
            <p:cNvPr id="48" name="Google Shape;48;p7"/>
            <p:cNvSpPr/>
            <p:nvPr/>
          </p:nvSpPr>
          <p:spPr>
            <a:xfrm>
              <a:off x="4522800" y="1436450"/>
              <a:ext cx="98400" cy="98400"/>
            </a:xfrm>
            <a:prstGeom prst="diamond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49;p7"/>
          <p:cNvSpPr txBox="1">
            <a:spLocks noGrp="1"/>
          </p:cNvSpPr>
          <p:nvPr>
            <p:ph type="title"/>
          </p:nvPr>
        </p:nvSpPr>
        <p:spPr>
          <a:xfrm>
            <a:off x="902900" y="742300"/>
            <a:ext cx="7338300" cy="60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body" idx="1"/>
          </p:nvPr>
        </p:nvSpPr>
        <p:spPr>
          <a:xfrm>
            <a:off x="902825" y="1600600"/>
            <a:ext cx="3561900" cy="289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⬗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◇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◇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◇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◇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◇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◇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◇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◇"/>
              <a:defRPr sz="1800"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body" idx="2"/>
          </p:nvPr>
        </p:nvSpPr>
        <p:spPr>
          <a:xfrm>
            <a:off x="4679246" y="1600600"/>
            <a:ext cx="3561900" cy="289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⬗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◇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◇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◇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◇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◇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◇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◇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◇"/>
              <a:defRPr sz="1800"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sldNum" idx="12"/>
          </p:nvPr>
        </p:nvSpPr>
        <p:spPr>
          <a:xfrm>
            <a:off x="50" y="4645875"/>
            <a:ext cx="9144000" cy="49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ontainer" type="blank">
  <p:cSld name="BLANK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1"/>
          <p:cNvSpPr/>
          <p:nvPr/>
        </p:nvSpPr>
        <p:spPr>
          <a:xfrm>
            <a:off x="554700" y="544650"/>
            <a:ext cx="8034600" cy="4054200"/>
          </a:xfrm>
          <a:prstGeom prst="rect">
            <a:avLst/>
          </a:prstGeom>
          <a:solidFill>
            <a:srgbClr val="EFEFEF"/>
          </a:solidFill>
          <a:ln w="114300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214313" dist="95250" dir="5400000" algn="bl" rotWithShape="0">
              <a:srgbClr val="000000">
                <a:alpha val="3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50" y="4645875"/>
            <a:ext cx="9144000" cy="49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accen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0" y="0"/>
            <a:ext cx="9144000" cy="5143488"/>
          </a:xfrm>
          <a:custGeom>
            <a:avLst/>
            <a:gdLst/>
            <a:ahLst/>
            <a:cxnLst/>
            <a:rect l="l" t="t" r="r" b="b"/>
            <a:pathLst>
              <a:path w="285750" h="160734" extrusionOk="0">
                <a:moveTo>
                  <a:pt x="1116" y="0"/>
                </a:moveTo>
                <a:lnTo>
                  <a:pt x="0" y="1116"/>
                </a:lnTo>
                <a:lnTo>
                  <a:pt x="0" y="1563"/>
                </a:lnTo>
                <a:lnTo>
                  <a:pt x="1563" y="0"/>
                </a:lnTo>
                <a:close/>
                <a:moveTo>
                  <a:pt x="7367" y="0"/>
                </a:moveTo>
                <a:lnTo>
                  <a:pt x="0" y="7367"/>
                </a:lnTo>
                <a:lnTo>
                  <a:pt x="0" y="7813"/>
                </a:lnTo>
                <a:lnTo>
                  <a:pt x="7813" y="0"/>
                </a:lnTo>
                <a:close/>
                <a:moveTo>
                  <a:pt x="13618" y="0"/>
                </a:moveTo>
                <a:lnTo>
                  <a:pt x="0" y="13618"/>
                </a:lnTo>
                <a:lnTo>
                  <a:pt x="0" y="14064"/>
                </a:lnTo>
                <a:lnTo>
                  <a:pt x="14064" y="0"/>
                </a:lnTo>
                <a:close/>
                <a:moveTo>
                  <a:pt x="19869" y="0"/>
                </a:moveTo>
                <a:lnTo>
                  <a:pt x="0" y="19869"/>
                </a:lnTo>
                <a:lnTo>
                  <a:pt x="0" y="20315"/>
                </a:lnTo>
                <a:lnTo>
                  <a:pt x="20315" y="0"/>
                </a:lnTo>
                <a:close/>
                <a:moveTo>
                  <a:pt x="26119" y="0"/>
                </a:moveTo>
                <a:lnTo>
                  <a:pt x="0" y="26119"/>
                </a:lnTo>
                <a:lnTo>
                  <a:pt x="0" y="26566"/>
                </a:lnTo>
                <a:lnTo>
                  <a:pt x="26566" y="0"/>
                </a:lnTo>
                <a:close/>
                <a:moveTo>
                  <a:pt x="32370" y="0"/>
                </a:moveTo>
                <a:lnTo>
                  <a:pt x="0" y="32370"/>
                </a:lnTo>
                <a:lnTo>
                  <a:pt x="0" y="32817"/>
                </a:lnTo>
                <a:lnTo>
                  <a:pt x="32817" y="0"/>
                </a:lnTo>
                <a:close/>
                <a:moveTo>
                  <a:pt x="38621" y="0"/>
                </a:moveTo>
                <a:lnTo>
                  <a:pt x="0" y="38621"/>
                </a:lnTo>
                <a:lnTo>
                  <a:pt x="0" y="39067"/>
                </a:lnTo>
                <a:lnTo>
                  <a:pt x="39067" y="0"/>
                </a:lnTo>
                <a:close/>
                <a:moveTo>
                  <a:pt x="44872" y="0"/>
                </a:moveTo>
                <a:lnTo>
                  <a:pt x="0" y="44872"/>
                </a:lnTo>
                <a:lnTo>
                  <a:pt x="0" y="45318"/>
                </a:lnTo>
                <a:lnTo>
                  <a:pt x="45318" y="0"/>
                </a:lnTo>
                <a:close/>
                <a:moveTo>
                  <a:pt x="51122" y="0"/>
                </a:moveTo>
                <a:lnTo>
                  <a:pt x="0" y="51122"/>
                </a:lnTo>
                <a:lnTo>
                  <a:pt x="0" y="51569"/>
                </a:lnTo>
                <a:lnTo>
                  <a:pt x="51569" y="0"/>
                </a:lnTo>
                <a:close/>
                <a:moveTo>
                  <a:pt x="57373" y="0"/>
                </a:moveTo>
                <a:lnTo>
                  <a:pt x="0" y="57373"/>
                </a:lnTo>
                <a:lnTo>
                  <a:pt x="0" y="57820"/>
                </a:lnTo>
                <a:lnTo>
                  <a:pt x="57820" y="0"/>
                </a:lnTo>
                <a:close/>
                <a:moveTo>
                  <a:pt x="63624" y="0"/>
                </a:moveTo>
                <a:lnTo>
                  <a:pt x="0" y="63624"/>
                </a:lnTo>
                <a:lnTo>
                  <a:pt x="0" y="64070"/>
                </a:lnTo>
                <a:lnTo>
                  <a:pt x="64071" y="0"/>
                </a:lnTo>
                <a:close/>
                <a:moveTo>
                  <a:pt x="69875" y="0"/>
                </a:moveTo>
                <a:lnTo>
                  <a:pt x="0" y="69875"/>
                </a:lnTo>
                <a:lnTo>
                  <a:pt x="0" y="70321"/>
                </a:lnTo>
                <a:lnTo>
                  <a:pt x="70321" y="0"/>
                </a:lnTo>
                <a:close/>
                <a:moveTo>
                  <a:pt x="76126" y="0"/>
                </a:moveTo>
                <a:lnTo>
                  <a:pt x="0" y="76125"/>
                </a:lnTo>
                <a:lnTo>
                  <a:pt x="0" y="76572"/>
                </a:lnTo>
                <a:lnTo>
                  <a:pt x="76572" y="0"/>
                </a:lnTo>
                <a:close/>
                <a:moveTo>
                  <a:pt x="82376" y="0"/>
                </a:moveTo>
                <a:lnTo>
                  <a:pt x="0" y="82376"/>
                </a:lnTo>
                <a:lnTo>
                  <a:pt x="0" y="82823"/>
                </a:lnTo>
                <a:lnTo>
                  <a:pt x="82823" y="0"/>
                </a:lnTo>
                <a:close/>
                <a:moveTo>
                  <a:pt x="88627" y="0"/>
                </a:moveTo>
                <a:lnTo>
                  <a:pt x="0" y="88627"/>
                </a:lnTo>
                <a:lnTo>
                  <a:pt x="0" y="89073"/>
                </a:lnTo>
                <a:lnTo>
                  <a:pt x="89074" y="0"/>
                </a:lnTo>
                <a:close/>
                <a:moveTo>
                  <a:pt x="94878" y="0"/>
                </a:moveTo>
                <a:lnTo>
                  <a:pt x="0" y="94878"/>
                </a:lnTo>
                <a:lnTo>
                  <a:pt x="0" y="95324"/>
                </a:lnTo>
                <a:lnTo>
                  <a:pt x="95324" y="0"/>
                </a:lnTo>
                <a:close/>
                <a:moveTo>
                  <a:pt x="101129" y="0"/>
                </a:moveTo>
                <a:lnTo>
                  <a:pt x="0" y="101128"/>
                </a:lnTo>
                <a:lnTo>
                  <a:pt x="0" y="101575"/>
                </a:lnTo>
                <a:lnTo>
                  <a:pt x="101575" y="0"/>
                </a:lnTo>
                <a:close/>
                <a:moveTo>
                  <a:pt x="107379" y="0"/>
                </a:moveTo>
                <a:lnTo>
                  <a:pt x="0" y="107379"/>
                </a:lnTo>
                <a:lnTo>
                  <a:pt x="0" y="107826"/>
                </a:lnTo>
                <a:lnTo>
                  <a:pt x="107826" y="0"/>
                </a:lnTo>
                <a:close/>
                <a:moveTo>
                  <a:pt x="113630" y="0"/>
                </a:moveTo>
                <a:lnTo>
                  <a:pt x="0" y="113630"/>
                </a:lnTo>
                <a:lnTo>
                  <a:pt x="0" y="114076"/>
                </a:lnTo>
                <a:lnTo>
                  <a:pt x="114077" y="0"/>
                </a:lnTo>
                <a:close/>
                <a:moveTo>
                  <a:pt x="119881" y="0"/>
                </a:moveTo>
                <a:lnTo>
                  <a:pt x="0" y="119881"/>
                </a:lnTo>
                <a:lnTo>
                  <a:pt x="0" y="120327"/>
                </a:lnTo>
                <a:lnTo>
                  <a:pt x="120328" y="0"/>
                </a:lnTo>
                <a:close/>
                <a:moveTo>
                  <a:pt x="126132" y="0"/>
                </a:moveTo>
                <a:lnTo>
                  <a:pt x="0" y="126132"/>
                </a:lnTo>
                <a:lnTo>
                  <a:pt x="0" y="126578"/>
                </a:lnTo>
                <a:lnTo>
                  <a:pt x="126578" y="0"/>
                </a:lnTo>
                <a:close/>
                <a:moveTo>
                  <a:pt x="132383" y="0"/>
                </a:moveTo>
                <a:lnTo>
                  <a:pt x="0" y="132382"/>
                </a:lnTo>
                <a:lnTo>
                  <a:pt x="0" y="132829"/>
                </a:lnTo>
                <a:lnTo>
                  <a:pt x="132829" y="0"/>
                </a:lnTo>
                <a:close/>
                <a:moveTo>
                  <a:pt x="138633" y="0"/>
                </a:moveTo>
                <a:lnTo>
                  <a:pt x="0" y="138633"/>
                </a:lnTo>
                <a:lnTo>
                  <a:pt x="0" y="139080"/>
                </a:lnTo>
                <a:lnTo>
                  <a:pt x="139080" y="0"/>
                </a:lnTo>
                <a:close/>
                <a:moveTo>
                  <a:pt x="144884" y="0"/>
                </a:moveTo>
                <a:lnTo>
                  <a:pt x="0" y="144884"/>
                </a:lnTo>
                <a:lnTo>
                  <a:pt x="0" y="145330"/>
                </a:lnTo>
                <a:lnTo>
                  <a:pt x="145331" y="0"/>
                </a:lnTo>
                <a:close/>
                <a:moveTo>
                  <a:pt x="151135" y="0"/>
                </a:moveTo>
                <a:lnTo>
                  <a:pt x="0" y="151135"/>
                </a:lnTo>
                <a:lnTo>
                  <a:pt x="0" y="151581"/>
                </a:lnTo>
                <a:lnTo>
                  <a:pt x="151581" y="0"/>
                </a:lnTo>
                <a:close/>
                <a:moveTo>
                  <a:pt x="157386" y="0"/>
                </a:moveTo>
                <a:lnTo>
                  <a:pt x="0" y="157385"/>
                </a:lnTo>
                <a:lnTo>
                  <a:pt x="0" y="157832"/>
                </a:lnTo>
                <a:lnTo>
                  <a:pt x="157832" y="0"/>
                </a:lnTo>
                <a:close/>
                <a:moveTo>
                  <a:pt x="163637" y="0"/>
                </a:moveTo>
                <a:lnTo>
                  <a:pt x="2902" y="160734"/>
                </a:lnTo>
                <a:lnTo>
                  <a:pt x="3349" y="160734"/>
                </a:lnTo>
                <a:lnTo>
                  <a:pt x="164083" y="0"/>
                </a:lnTo>
                <a:close/>
                <a:moveTo>
                  <a:pt x="169887" y="0"/>
                </a:moveTo>
                <a:lnTo>
                  <a:pt x="9153" y="160734"/>
                </a:lnTo>
                <a:lnTo>
                  <a:pt x="9599" y="160734"/>
                </a:lnTo>
                <a:lnTo>
                  <a:pt x="170334" y="0"/>
                </a:lnTo>
                <a:close/>
                <a:moveTo>
                  <a:pt x="176138" y="0"/>
                </a:moveTo>
                <a:lnTo>
                  <a:pt x="15404" y="160734"/>
                </a:lnTo>
                <a:lnTo>
                  <a:pt x="15850" y="160734"/>
                </a:lnTo>
                <a:lnTo>
                  <a:pt x="176585" y="0"/>
                </a:lnTo>
                <a:close/>
                <a:moveTo>
                  <a:pt x="182389" y="0"/>
                </a:moveTo>
                <a:lnTo>
                  <a:pt x="21654" y="160734"/>
                </a:lnTo>
                <a:lnTo>
                  <a:pt x="22101" y="160734"/>
                </a:lnTo>
                <a:lnTo>
                  <a:pt x="182835" y="0"/>
                </a:lnTo>
                <a:close/>
                <a:moveTo>
                  <a:pt x="188640" y="0"/>
                </a:moveTo>
                <a:lnTo>
                  <a:pt x="27905" y="160734"/>
                </a:lnTo>
                <a:lnTo>
                  <a:pt x="28352" y="160734"/>
                </a:lnTo>
                <a:lnTo>
                  <a:pt x="189086" y="0"/>
                </a:lnTo>
                <a:close/>
                <a:moveTo>
                  <a:pt x="194890" y="0"/>
                </a:moveTo>
                <a:lnTo>
                  <a:pt x="34156" y="160734"/>
                </a:lnTo>
                <a:lnTo>
                  <a:pt x="34603" y="160734"/>
                </a:lnTo>
                <a:lnTo>
                  <a:pt x="195337" y="0"/>
                </a:lnTo>
                <a:close/>
                <a:moveTo>
                  <a:pt x="201141" y="0"/>
                </a:moveTo>
                <a:lnTo>
                  <a:pt x="40407" y="160734"/>
                </a:lnTo>
                <a:lnTo>
                  <a:pt x="40853" y="160734"/>
                </a:lnTo>
                <a:lnTo>
                  <a:pt x="201588" y="0"/>
                </a:lnTo>
                <a:close/>
                <a:moveTo>
                  <a:pt x="207392" y="0"/>
                </a:moveTo>
                <a:lnTo>
                  <a:pt x="46658" y="160734"/>
                </a:lnTo>
                <a:lnTo>
                  <a:pt x="47104" y="160734"/>
                </a:lnTo>
                <a:lnTo>
                  <a:pt x="207838" y="0"/>
                </a:lnTo>
                <a:close/>
                <a:moveTo>
                  <a:pt x="213643" y="0"/>
                </a:moveTo>
                <a:lnTo>
                  <a:pt x="52908" y="160734"/>
                </a:lnTo>
                <a:lnTo>
                  <a:pt x="53355" y="160734"/>
                </a:lnTo>
                <a:lnTo>
                  <a:pt x="214089" y="0"/>
                </a:lnTo>
                <a:close/>
                <a:moveTo>
                  <a:pt x="219894" y="0"/>
                </a:moveTo>
                <a:lnTo>
                  <a:pt x="59159" y="160734"/>
                </a:lnTo>
                <a:lnTo>
                  <a:pt x="59606" y="160734"/>
                </a:lnTo>
                <a:lnTo>
                  <a:pt x="220340" y="0"/>
                </a:lnTo>
                <a:close/>
                <a:moveTo>
                  <a:pt x="226144" y="0"/>
                </a:moveTo>
                <a:lnTo>
                  <a:pt x="65410" y="160734"/>
                </a:lnTo>
                <a:lnTo>
                  <a:pt x="65856" y="160734"/>
                </a:lnTo>
                <a:lnTo>
                  <a:pt x="226591" y="0"/>
                </a:lnTo>
                <a:close/>
                <a:moveTo>
                  <a:pt x="232395" y="0"/>
                </a:moveTo>
                <a:lnTo>
                  <a:pt x="71661" y="160734"/>
                </a:lnTo>
                <a:lnTo>
                  <a:pt x="72107" y="160734"/>
                </a:lnTo>
                <a:lnTo>
                  <a:pt x="232842" y="0"/>
                </a:lnTo>
                <a:close/>
                <a:moveTo>
                  <a:pt x="238646" y="0"/>
                </a:moveTo>
                <a:lnTo>
                  <a:pt x="77912" y="160734"/>
                </a:lnTo>
                <a:lnTo>
                  <a:pt x="78358" y="160734"/>
                </a:lnTo>
                <a:lnTo>
                  <a:pt x="239092" y="0"/>
                </a:lnTo>
                <a:close/>
                <a:moveTo>
                  <a:pt x="244897" y="0"/>
                </a:moveTo>
                <a:lnTo>
                  <a:pt x="84162" y="160734"/>
                </a:lnTo>
                <a:lnTo>
                  <a:pt x="84609" y="160734"/>
                </a:lnTo>
                <a:lnTo>
                  <a:pt x="245343" y="0"/>
                </a:lnTo>
                <a:close/>
                <a:moveTo>
                  <a:pt x="251147" y="0"/>
                </a:moveTo>
                <a:lnTo>
                  <a:pt x="90413" y="160734"/>
                </a:lnTo>
                <a:lnTo>
                  <a:pt x="90860" y="160734"/>
                </a:lnTo>
                <a:lnTo>
                  <a:pt x="251594" y="0"/>
                </a:lnTo>
                <a:close/>
                <a:moveTo>
                  <a:pt x="257398" y="0"/>
                </a:moveTo>
                <a:lnTo>
                  <a:pt x="96664" y="160734"/>
                </a:lnTo>
                <a:lnTo>
                  <a:pt x="97110" y="160734"/>
                </a:lnTo>
                <a:lnTo>
                  <a:pt x="257845" y="0"/>
                </a:lnTo>
                <a:close/>
                <a:moveTo>
                  <a:pt x="263649" y="0"/>
                </a:moveTo>
                <a:lnTo>
                  <a:pt x="102915" y="160734"/>
                </a:lnTo>
                <a:lnTo>
                  <a:pt x="103361" y="160734"/>
                </a:lnTo>
                <a:lnTo>
                  <a:pt x="264096" y="0"/>
                </a:lnTo>
                <a:close/>
                <a:moveTo>
                  <a:pt x="269900" y="0"/>
                </a:moveTo>
                <a:lnTo>
                  <a:pt x="109165" y="160734"/>
                </a:lnTo>
                <a:lnTo>
                  <a:pt x="109612" y="160734"/>
                </a:lnTo>
                <a:lnTo>
                  <a:pt x="270346" y="0"/>
                </a:lnTo>
                <a:close/>
                <a:moveTo>
                  <a:pt x="276151" y="0"/>
                </a:moveTo>
                <a:lnTo>
                  <a:pt x="115416" y="160734"/>
                </a:lnTo>
                <a:lnTo>
                  <a:pt x="115863" y="160734"/>
                </a:lnTo>
                <a:lnTo>
                  <a:pt x="276597" y="0"/>
                </a:lnTo>
                <a:close/>
                <a:moveTo>
                  <a:pt x="282401" y="0"/>
                </a:moveTo>
                <a:lnTo>
                  <a:pt x="121667" y="160734"/>
                </a:lnTo>
                <a:lnTo>
                  <a:pt x="122113" y="160734"/>
                </a:lnTo>
                <a:lnTo>
                  <a:pt x="282848" y="0"/>
                </a:lnTo>
                <a:close/>
                <a:moveTo>
                  <a:pt x="285750" y="2902"/>
                </a:moveTo>
                <a:lnTo>
                  <a:pt x="127918" y="160734"/>
                </a:lnTo>
                <a:lnTo>
                  <a:pt x="128364" y="160734"/>
                </a:lnTo>
                <a:lnTo>
                  <a:pt x="285750" y="3349"/>
                </a:lnTo>
                <a:lnTo>
                  <a:pt x="285750" y="2902"/>
                </a:lnTo>
                <a:close/>
                <a:moveTo>
                  <a:pt x="285750" y="9153"/>
                </a:moveTo>
                <a:lnTo>
                  <a:pt x="134169" y="160734"/>
                </a:lnTo>
                <a:lnTo>
                  <a:pt x="134615" y="160734"/>
                </a:lnTo>
                <a:lnTo>
                  <a:pt x="285750" y="9599"/>
                </a:lnTo>
                <a:lnTo>
                  <a:pt x="285750" y="9153"/>
                </a:lnTo>
                <a:close/>
                <a:moveTo>
                  <a:pt x="285750" y="15404"/>
                </a:moveTo>
                <a:lnTo>
                  <a:pt x="140419" y="160734"/>
                </a:lnTo>
                <a:lnTo>
                  <a:pt x="140866" y="160734"/>
                </a:lnTo>
                <a:lnTo>
                  <a:pt x="285750" y="15850"/>
                </a:lnTo>
                <a:lnTo>
                  <a:pt x="285750" y="15404"/>
                </a:lnTo>
                <a:close/>
                <a:moveTo>
                  <a:pt x="285750" y="21654"/>
                </a:moveTo>
                <a:lnTo>
                  <a:pt x="146670" y="160734"/>
                </a:lnTo>
                <a:lnTo>
                  <a:pt x="147117" y="160734"/>
                </a:lnTo>
                <a:lnTo>
                  <a:pt x="285750" y="22101"/>
                </a:lnTo>
                <a:lnTo>
                  <a:pt x="285750" y="21654"/>
                </a:lnTo>
                <a:close/>
                <a:moveTo>
                  <a:pt x="285750" y="27905"/>
                </a:moveTo>
                <a:lnTo>
                  <a:pt x="152921" y="160734"/>
                </a:lnTo>
                <a:lnTo>
                  <a:pt x="153367" y="160734"/>
                </a:lnTo>
                <a:lnTo>
                  <a:pt x="285750" y="28352"/>
                </a:lnTo>
                <a:lnTo>
                  <a:pt x="285750" y="27905"/>
                </a:lnTo>
                <a:close/>
                <a:moveTo>
                  <a:pt x="285750" y="34156"/>
                </a:moveTo>
                <a:lnTo>
                  <a:pt x="159172" y="160734"/>
                </a:lnTo>
                <a:lnTo>
                  <a:pt x="159618" y="160734"/>
                </a:lnTo>
                <a:lnTo>
                  <a:pt x="285750" y="34602"/>
                </a:lnTo>
                <a:lnTo>
                  <a:pt x="285750" y="34156"/>
                </a:lnTo>
                <a:close/>
                <a:moveTo>
                  <a:pt x="285750" y="40407"/>
                </a:moveTo>
                <a:lnTo>
                  <a:pt x="165422" y="160734"/>
                </a:lnTo>
                <a:lnTo>
                  <a:pt x="165869" y="160734"/>
                </a:lnTo>
                <a:lnTo>
                  <a:pt x="285750" y="40853"/>
                </a:lnTo>
                <a:lnTo>
                  <a:pt x="285750" y="40407"/>
                </a:lnTo>
                <a:close/>
                <a:moveTo>
                  <a:pt x="285750" y="46658"/>
                </a:moveTo>
                <a:lnTo>
                  <a:pt x="171673" y="160734"/>
                </a:lnTo>
                <a:lnTo>
                  <a:pt x="172120" y="160734"/>
                </a:lnTo>
                <a:lnTo>
                  <a:pt x="285750" y="47104"/>
                </a:lnTo>
                <a:lnTo>
                  <a:pt x="285750" y="46658"/>
                </a:lnTo>
                <a:close/>
                <a:moveTo>
                  <a:pt x="285750" y="52908"/>
                </a:moveTo>
                <a:lnTo>
                  <a:pt x="177924" y="160734"/>
                </a:lnTo>
                <a:lnTo>
                  <a:pt x="178371" y="160734"/>
                </a:lnTo>
                <a:lnTo>
                  <a:pt x="285750" y="53355"/>
                </a:lnTo>
                <a:lnTo>
                  <a:pt x="285750" y="52908"/>
                </a:lnTo>
                <a:close/>
                <a:moveTo>
                  <a:pt x="285750" y="59159"/>
                </a:moveTo>
                <a:lnTo>
                  <a:pt x="184175" y="160734"/>
                </a:lnTo>
                <a:lnTo>
                  <a:pt x="184621" y="160734"/>
                </a:lnTo>
                <a:lnTo>
                  <a:pt x="285750" y="59606"/>
                </a:lnTo>
                <a:lnTo>
                  <a:pt x="285750" y="59159"/>
                </a:lnTo>
                <a:close/>
                <a:moveTo>
                  <a:pt x="285750" y="65410"/>
                </a:moveTo>
                <a:lnTo>
                  <a:pt x="190426" y="160734"/>
                </a:lnTo>
                <a:lnTo>
                  <a:pt x="190872" y="160734"/>
                </a:lnTo>
                <a:lnTo>
                  <a:pt x="285750" y="65856"/>
                </a:lnTo>
                <a:lnTo>
                  <a:pt x="285750" y="65410"/>
                </a:lnTo>
                <a:close/>
                <a:moveTo>
                  <a:pt x="285750" y="71661"/>
                </a:moveTo>
                <a:lnTo>
                  <a:pt x="196676" y="160734"/>
                </a:lnTo>
                <a:lnTo>
                  <a:pt x="197123" y="160734"/>
                </a:lnTo>
                <a:lnTo>
                  <a:pt x="285750" y="72107"/>
                </a:lnTo>
                <a:lnTo>
                  <a:pt x="285750" y="71661"/>
                </a:lnTo>
                <a:close/>
                <a:moveTo>
                  <a:pt x="285750" y="77911"/>
                </a:moveTo>
                <a:lnTo>
                  <a:pt x="202927" y="160734"/>
                </a:lnTo>
                <a:lnTo>
                  <a:pt x="203374" y="160734"/>
                </a:lnTo>
                <a:lnTo>
                  <a:pt x="285750" y="78358"/>
                </a:lnTo>
                <a:lnTo>
                  <a:pt x="285750" y="77911"/>
                </a:lnTo>
                <a:close/>
                <a:moveTo>
                  <a:pt x="285750" y="84162"/>
                </a:moveTo>
                <a:lnTo>
                  <a:pt x="209178" y="160734"/>
                </a:lnTo>
                <a:lnTo>
                  <a:pt x="209624" y="160734"/>
                </a:lnTo>
                <a:lnTo>
                  <a:pt x="285750" y="84609"/>
                </a:lnTo>
                <a:lnTo>
                  <a:pt x="285750" y="84162"/>
                </a:lnTo>
                <a:close/>
                <a:moveTo>
                  <a:pt x="285750" y="90413"/>
                </a:moveTo>
                <a:lnTo>
                  <a:pt x="215429" y="160734"/>
                </a:lnTo>
                <a:lnTo>
                  <a:pt x="215875" y="160734"/>
                </a:lnTo>
                <a:lnTo>
                  <a:pt x="285750" y="90859"/>
                </a:lnTo>
                <a:lnTo>
                  <a:pt x="285750" y="90413"/>
                </a:lnTo>
                <a:close/>
                <a:moveTo>
                  <a:pt x="285750" y="96664"/>
                </a:moveTo>
                <a:lnTo>
                  <a:pt x="221680" y="160734"/>
                </a:lnTo>
                <a:lnTo>
                  <a:pt x="222126" y="160734"/>
                </a:lnTo>
                <a:lnTo>
                  <a:pt x="285750" y="97110"/>
                </a:lnTo>
                <a:lnTo>
                  <a:pt x="285750" y="96664"/>
                </a:lnTo>
                <a:close/>
                <a:moveTo>
                  <a:pt x="285750" y="102914"/>
                </a:moveTo>
                <a:lnTo>
                  <a:pt x="227930" y="160734"/>
                </a:lnTo>
                <a:lnTo>
                  <a:pt x="228377" y="160734"/>
                </a:lnTo>
                <a:lnTo>
                  <a:pt x="285750" y="103361"/>
                </a:lnTo>
                <a:lnTo>
                  <a:pt x="285750" y="102914"/>
                </a:lnTo>
                <a:close/>
                <a:moveTo>
                  <a:pt x="285750" y="109165"/>
                </a:moveTo>
                <a:lnTo>
                  <a:pt x="234181" y="160734"/>
                </a:lnTo>
                <a:lnTo>
                  <a:pt x="234628" y="160734"/>
                </a:lnTo>
                <a:lnTo>
                  <a:pt x="285750" y="109612"/>
                </a:lnTo>
                <a:lnTo>
                  <a:pt x="285750" y="109165"/>
                </a:lnTo>
                <a:close/>
                <a:moveTo>
                  <a:pt x="285750" y="115416"/>
                </a:moveTo>
                <a:lnTo>
                  <a:pt x="240432" y="160734"/>
                </a:lnTo>
                <a:lnTo>
                  <a:pt x="240878" y="160734"/>
                </a:lnTo>
                <a:lnTo>
                  <a:pt x="285750" y="115862"/>
                </a:lnTo>
                <a:lnTo>
                  <a:pt x="285750" y="115416"/>
                </a:lnTo>
                <a:close/>
                <a:moveTo>
                  <a:pt x="285750" y="121667"/>
                </a:moveTo>
                <a:lnTo>
                  <a:pt x="246683" y="160734"/>
                </a:lnTo>
                <a:lnTo>
                  <a:pt x="247129" y="160734"/>
                </a:lnTo>
                <a:lnTo>
                  <a:pt x="285750" y="122113"/>
                </a:lnTo>
                <a:lnTo>
                  <a:pt x="285750" y="121667"/>
                </a:lnTo>
                <a:close/>
                <a:moveTo>
                  <a:pt x="285750" y="127917"/>
                </a:moveTo>
                <a:lnTo>
                  <a:pt x="252933" y="160734"/>
                </a:lnTo>
                <a:lnTo>
                  <a:pt x="253380" y="160734"/>
                </a:lnTo>
                <a:lnTo>
                  <a:pt x="285750" y="128364"/>
                </a:lnTo>
                <a:lnTo>
                  <a:pt x="285750" y="127917"/>
                </a:lnTo>
                <a:close/>
                <a:moveTo>
                  <a:pt x="285750" y="134168"/>
                </a:moveTo>
                <a:lnTo>
                  <a:pt x="259184" y="160734"/>
                </a:lnTo>
                <a:lnTo>
                  <a:pt x="259631" y="160734"/>
                </a:lnTo>
                <a:lnTo>
                  <a:pt x="285750" y="134615"/>
                </a:lnTo>
                <a:lnTo>
                  <a:pt x="285750" y="134168"/>
                </a:lnTo>
                <a:close/>
                <a:moveTo>
                  <a:pt x="285750" y="140419"/>
                </a:moveTo>
                <a:lnTo>
                  <a:pt x="265435" y="160734"/>
                </a:lnTo>
                <a:lnTo>
                  <a:pt x="265881" y="160734"/>
                </a:lnTo>
                <a:lnTo>
                  <a:pt x="285750" y="140865"/>
                </a:lnTo>
                <a:lnTo>
                  <a:pt x="285750" y="140419"/>
                </a:lnTo>
                <a:close/>
                <a:moveTo>
                  <a:pt x="285750" y="146670"/>
                </a:moveTo>
                <a:lnTo>
                  <a:pt x="271686" y="160734"/>
                </a:lnTo>
                <a:lnTo>
                  <a:pt x="272132" y="160734"/>
                </a:lnTo>
                <a:lnTo>
                  <a:pt x="285750" y="147116"/>
                </a:lnTo>
                <a:lnTo>
                  <a:pt x="285750" y="146670"/>
                </a:lnTo>
                <a:close/>
                <a:moveTo>
                  <a:pt x="285750" y="152921"/>
                </a:moveTo>
                <a:lnTo>
                  <a:pt x="277937" y="160734"/>
                </a:lnTo>
                <a:lnTo>
                  <a:pt x="278383" y="160734"/>
                </a:lnTo>
                <a:lnTo>
                  <a:pt x="285750" y="153367"/>
                </a:lnTo>
                <a:lnTo>
                  <a:pt x="285750" y="152921"/>
                </a:lnTo>
                <a:close/>
                <a:moveTo>
                  <a:pt x="285750" y="159171"/>
                </a:moveTo>
                <a:lnTo>
                  <a:pt x="284187" y="160734"/>
                </a:lnTo>
                <a:lnTo>
                  <a:pt x="284634" y="160734"/>
                </a:lnTo>
                <a:lnTo>
                  <a:pt x="285750" y="159618"/>
                </a:lnTo>
                <a:lnTo>
                  <a:pt x="285750" y="159171"/>
                </a:lnTo>
                <a:close/>
              </a:path>
            </a:pathLst>
          </a:custGeom>
          <a:solidFill>
            <a:srgbClr val="FFFFFF">
              <a:alpha val="1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902900" y="742300"/>
            <a:ext cx="7338300" cy="6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Vidaloka"/>
              <a:buNone/>
              <a:defRPr sz="1800">
                <a:solidFill>
                  <a:schemeClr val="dk2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Vidaloka"/>
              <a:buNone/>
              <a:defRPr sz="1800">
                <a:solidFill>
                  <a:schemeClr val="dk2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Vidaloka"/>
              <a:buNone/>
              <a:defRPr sz="1800">
                <a:solidFill>
                  <a:schemeClr val="dk2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Vidaloka"/>
              <a:buNone/>
              <a:defRPr sz="1800">
                <a:solidFill>
                  <a:schemeClr val="dk2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Vidaloka"/>
              <a:buNone/>
              <a:defRPr sz="1800">
                <a:solidFill>
                  <a:schemeClr val="dk2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Vidaloka"/>
              <a:buNone/>
              <a:defRPr sz="1800">
                <a:solidFill>
                  <a:schemeClr val="dk2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Vidaloka"/>
              <a:buNone/>
              <a:defRPr sz="1800">
                <a:solidFill>
                  <a:schemeClr val="dk2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Vidaloka"/>
              <a:buNone/>
              <a:defRPr sz="1800">
                <a:solidFill>
                  <a:schemeClr val="dk2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Vidaloka"/>
              <a:buNone/>
              <a:defRPr sz="1800">
                <a:solidFill>
                  <a:schemeClr val="dk2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902900" y="1598734"/>
            <a:ext cx="7338300" cy="263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830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Tinos"/>
              <a:buChar char="⬗"/>
              <a:defRPr sz="22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nos"/>
              <a:buChar char="◇"/>
              <a:defRPr sz="22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nos"/>
              <a:buChar char="◇"/>
              <a:defRPr sz="22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nos"/>
              <a:buChar char="◇"/>
              <a:defRPr sz="22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nos"/>
              <a:buChar char="◇"/>
              <a:defRPr sz="22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nos"/>
              <a:buChar char="◇"/>
              <a:defRPr sz="22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nos"/>
              <a:buChar char="◇"/>
              <a:defRPr sz="22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nos"/>
              <a:buChar char="◇"/>
              <a:defRPr sz="22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nos"/>
              <a:buChar char="◇"/>
              <a:defRPr sz="22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sldNum" idx="12"/>
          </p:nvPr>
        </p:nvSpPr>
        <p:spPr>
          <a:xfrm>
            <a:off x="50" y="4645875"/>
            <a:ext cx="9144000" cy="49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 sz="1300">
                <a:solidFill>
                  <a:schemeClr val="l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buNone/>
              <a:defRPr sz="1300">
                <a:solidFill>
                  <a:schemeClr val="l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buNone/>
              <a:defRPr sz="1300">
                <a:solidFill>
                  <a:schemeClr val="l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buNone/>
              <a:defRPr sz="1300">
                <a:solidFill>
                  <a:schemeClr val="l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buNone/>
              <a:defRPr sz="1300">
                <a:solidFill>
                  <a:schemeClr val="l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buNone/>
              <a:defRPr sz="1300">
                <a:solidFill>
                  <a:schemeClr val="l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buNone/>
              <a:defRPr sz="1300">
                <a:solidFill>
                  <a:schemeClr val="l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buNone/>
              <a:defRPr sz="1300">
                <a:solidFill>
                  <a:schemeClr val="l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buNone/>
              <a:defRPr sz="1300">
                <a:solidFill>
                  <a:schemeClr val="l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7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>
            <a:spLocks noGrp="1"/>
          </p:cNvSpPr>
          <p:nvPr>
            <p:ph type="ctrTitle"/>
          </p:nvPr>
        </p:nvSpPr>
        <p:spPr>
          <a:xfrm>
            <a:off x="2653866" y="1206600"/>
            <a:ext cx="3836268" cy="273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Cafetería Santa </a:t>
            </a:r>
            <a:br>
              <a:rPr lang="en" sz="4800" dirty="0"/>
            </a:br>
            <a:r>
              <a:rPr lang="en" sz="4800" dirty="0"/>
              <a:t>Marta</a:t>
            </a:r>
            <a:endParaRPr sz="4800" dirty="0"/>
          </a:p>
        </p:txBody>
      </p:sp>
      <p:sp>
        <p:nvSpPr>
          <p:cNvPr id="5" name="Subtítulo 2">
            <a:extLst>
              <a:ext uri="{FF2B5EF4-FFF2-40B4-BE49-F238E27FC236}">
                <a16:creationId xmlns:a16="http://schemas.microsoft.com/office/drawing/2014/main" id="{5902B72D-81B7-D1B6-E30D-6E27AF21B8EF}"/>
              </a:ext>
            </a:extLst>
          </p:cNvPr>
          <p:cNvSpPr txBox="1">
            <a:spLocks/>
          </p:cNvSpPr>
          <p:nvPr/>
        </p:nvSpPr>
        <p:spPr>
          <a:xfrm>
            <a:off x="5373364" y="4751100"/>
            <a:ext cx="3836268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nos"/>
              <a:buNone/>
              <a:defRPr sz="1400" b="0" i="1" u="none" strike="noStrike" cap="none">
                <a:solidFill>
                  <a:srgbClr val="FFFFFF"/>
                </a:solidFill>
                <a:latin typeface="Tinos"/>
                <a:ea typeface="Tinos"/>
                <a:cs typeface="Tinos"/>
                <a:sym typeface="Tinos"/>
              </a:defRPr>
            </a:lvl1pPr>
            <a:lvl2pPr marL="914400" marR="0" lvl="1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nos"/>
              <a:buNone/>
              <a:defRPr sz="1400" b="0" i="1" u="none" strike="noStrike" cap="none">
                <a:solidFill>
                  <a:srgbClr val="FFFFFF"/>
                </a:solidFill>
                <a:latin typeface="Tinos"/>
                <a:ea typeface="Tinos"/>
                <a:cs typeface="Tinos"/>
                <a:sym typeface="Tinos"/>
              </a:defRPr>
            </a:lvl2pPr>
            <a:lvl3pPr marL="1371600" marR="0" lvl="2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nos"/>
              <a:buNone/>
              <a:defRPr sz="1400" b="0" i="1" u="none" strike="noStrike" cap="none">
                <a:solidFill>
                  <a:srgbClr val="FFFFFF"/>
                </a:solidFill>
                <a:latin typeface="Tinos"/>
                <a:ea typeface="Tinos"/>
                <a:cs typeface="Tinos"/>
                <a:sym typeface="Tinos"/>
              </a:defRPr>
            </a:lvl3pPr>
            <a:lvl4pPr marL="1828800" marR="0" lvl="3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nos"/>
              <a:buNone/>
              <a:defRPr sz="1400" b="0" i="1" u="none" strike="noStrike" cap="none">
                <a:solidFill>
                  <a:srgbClr val="FFFFFF"/>
                </a:solidFill>
                <a:latin typeface="Tinos"/>
                <a:ea typeface="Tinos"/>
                <a:cs typeface="Tinos"/>
                <a:sym typeface="Tinos"/>
              </a:defRPr>
            </a:lvl4pPr>
            <a:lvl5pPr marL="2286000" marR="0" lvl="4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nos"/>
              <a:buNone/>
              <a:defRPr sz="1400" b="0" i="1" u="none" strike="noStrike" cap="none">
                <a:solidFill>
                  <a:srgbClr val="FFFFFF"/>
                </a:solidFill>
                <a:latin typeface="Tinos"/>
                <a:ea typeface="Tinos"/>
                <a:cs typeface="Tinos"/>
                <a:sym typeface="Tinos"/>
              </a:defRPr>
            </a:lvl5pPr>
            <a:lvl6pPr marL="2743200" marR="0" lvl="5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nos"/>
              <a:buNone/>
              <a:defRPr sz="1400" b="0" i="1" u="none" strike="noStrike" cap="none">
                <a:solidFill>
                  <a:srgbClr val="FFFFFF"/>
                </a:solidFill>
                <a:latin typeface="Tinos"/>
                <a:ea typeface="Tinos"/>
                <a:cs typeface="Tinos"/>
                <a:sym typeface="Tinos"/>
              </a:defRPr>
            </a:lvl6pPr>
            <a:lvl7pPr marL="3200400" marR="0" lvl="6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nos"/>
              <a:buNone/>
              <a:defRPr sz="1400" b="0" i="1" u="none" strike="noStrike" cap="none">
                <a:solidFill>
                  <a:srgbClr val="FFFFFF"/>
                </a:solidFill>
                <a:latin typeface="Tinos"/>
                <a:ea typeface="Tinos"/>
                <a:cs typeface="Tinos"/>
                <a:sym typeface="Tinos"/>
              </a:defRPr>
            </a:lvl7pPr>
            <a:lvl8pPr marL="3657600" marR="0" lvl="7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nos"/>
              <a:buNone/>
              <a:defRPr sz="1400" b="0" i="1" u="none" strike="noStrike" cap="none">
                <a:solidFill>
                  <a:srgbClr val="FFFFFF"/>
                </a:solidFill>
                <a:latin typeface="Tinos"/>
                <a:ea typeface="Tinos"/>
                <a:cs typeface="Tinos"/>
                <a:sym typeface="Tinos"/>
              </a:defRPr>
            </a:lvl8pPr>
            <a:lvl9pPr marL="4114800" marR="0" lvl="8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nos"/>
              <a:buNone/>
              <a:defRPr sz="1400" b="0" i="1" u="none" strike="noStrike" cap="none">
                <a:solidFill>
                  <a:srgbClr val="FFFFFF"/>
                </a:solidFill>
                <a:latin typeface="Tinos"/>
                <a:ea typeface="Tinos"/>
                <a:cs typeface="Tinos"/>
                <a:sym typeface="Tinos"/>
              </a:defRPr>
            </a:lvl9pPr>
          </a:lstStyle>
          <a:p>
            <a:r>
              <a:rPr lang="es-ES" dirty="0"/>
              <a:t>TFG - SERGIO MUÑOZ Y DANIEL FERRERA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 txBox="1">
            <a:spLocks noGrp="1"/>
          </p:cNvSpPr>
          <p:nvPr>
            <p:ph type="ctrTitle"/>
          </p:nvPr>
        </p:nvSpPr>
        <p:spPr>
          <a:xfrm>
            <a:off x="3258600" y="1789962"/>
            <a:ext cx="2626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400" dirty="0"/>
              <a:t>QUIENES </a:t>
            </a:r>
            <a:br>
              <a:rPr lang="es-ES" sz="4400" dirty="0"/>
            </a:br>
            <a:r>
              <a:rPr lang="es-ES" sz="4400" dirty="0"/>
              <a:t>SOMOS</a:t>
            </a:r>
          </a:p>
        </p:txBody>
      </p:sp>
      <p:sp>
        <p:nvSpPr>
          <p:cNvPr id="8" name="Subtítulo 2">
            <a:extLst>
              <a:ext uri="{FF2B5EF4-FFF2-40B4-BE49-F238E27FC236}">
                <a16:creationId xmlns:a16="http://schemas.microsoft.com/office/drawing/2014/main" id="{963BBBFA-31B5-15CD-9517-3DF3AF79223B}"/>
              </a:ext>
            </a:extLst>
          </p:cNvPr>
          <p:cNvSpPr txBox="1">
            <a:spLocks/>
          </p:cNvSpPr>
          <p:nvPr/>
        </p:nvSpPr>
        <p:spPr>
          <a:xfrm>
            <a:off x="5400062" y="4751100"/>
            <a:ext cx="3836268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nos"/>
              <a:buNone/>
              <a:defRPr sz="1400" b="0" i="1" u="none" strike="noStrike" cap="none">
                <a:solidFill>
                  <a:srgbClr val="FFFFFF"/>
                </a:solidFill>
                <a:latin typeface="Tinos"/>
                <a:ea typeface="Tinos"/>
                <a:cs typeface="Tinos"/>
                <a:sym typeface="Tinos"/>
              </a:defRPr>
            </a:lvl1pPr>
            <a:lvl2pPr marL="914400" marR="0" lvl="1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nos"/>
              <a:buNone/>
              <a:defRPr sz="1400" b="0" i="1" u="none" strike="noStrike" cap="none">
                <a:solidFill>
                  <a:srgbClr val="FFFFFF"/>
                </a:solidFill>
                <a:latin typeface="Tinos"/>
                <a:ea typeface="Tinos"/>
                <a:cs typeface="Tinos"/>
                <a:sym typeface="Tinos"/>
              </a:defRPr>
            </a:lvl2pPr>
            <a:lvl3pPr marL="1371600" marR="0" lvl="2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nos"/>
              <a:buNone/>
              <a:defRPr sz="1400" b="0" i="1" u="none" strike="noStrike" cap="none">
                <a:solidFill>
                  <a:srgbClr val="FFFFFF"/>
                </a:solidFill>
                <a:latin typeface="Tinos"/>
                <a:ea typeface="Tinos"/>
                <a:cs typeface="Tinos"/>
                <a:sym typeface="Tinos"/>
              </a:defRPr>
            </a:lvl3pPr>
            <a:lvl4pPr marL="1828800" marR="0" lvl="3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nos"/>
              <a:buNone/>
              <a:defRPr sz="1400" b="0" i="1" u="none" strike="noStrike" cap="none">
                <a:solidFill>
                  <a:srgbClr val="FFFFFF"/>
                </a:solidFill>
                <a:latin typeface="Tinos"/>
                <a:ea typeface="Tinos"/>
                <a:cs typeface="Tinos"/>
                <a:sym typeface="Tinos"/>
              </a:defRPr>
            </a:lvl4pPr>
            <a:lvl5pPr marL="2286000" marR="0" lvl="4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nos"/>
              <a:buNone/>
              <a:defRPr sz="1400" b="0" i="1" u="none" strike="noStrike" cap="none">
                <a:solidFill>
                  <a:srgbClr val="FFFFFF"/>
                </a:solidFill>
                <a:latin typeface="Tinos"/>
                <a:ea typeface="Tinos"/>
                <a:cs typeface="Tinos"/>
                <a:sym typeface="Tinos"/>
              </a:defRPr>
            </a:lvl5pPr>
            <a:lvl6pPr marL="2743200" marR="0" lvl="5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nos"/>
              <a:buNone/>
              <a:defRPr sz="1400" b="0" i="1" u="none" strike="noStrike" cap="none">
                <a:solidFill>
                  <a:srgbClr val="FFFFFF"/>
                </a:solidFill>
                <a:latin typeface="Tinos"/>
                <a:ea typeface="Tinos"/>
                <a:cs typeface="Tinos"/>
                <a:sym typeface="Tinos"/>
              </a:defRPr>
            </a:lvl6pPr>
            <a:lvl7pPr marL="3200400" marR="0" lvl="6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nos"/>
              <a:buNone/>
              <a:defRPr sz="1400" b="0" i="1" u="none" strike="noStrike" cap="none">
                <a:solidFill>
                  <a:srgbClr val="FFFFFF"/>
                </a:solidFill>
                <a:latin typeface="Tinos"/>
                <a:ea typeface="Tinos"/>
                <a:cs typeface="Tinos"/>
                <a:sym typeface="Tinos"/>
              </a:defRPr>
            </a:lvl7pPr>
            <a:lvl8pPr marL="3657600" marR="0" lvl="7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nos"/>
              <a:buNone/>
              <a:defRPr sz="1400" b="0" i="1" u="none" strike="noStrike" cap="none">
                <a:solidFill>
                  <a:srgbClr val="FFFFFF"/>
                </a:solidFill>
                <a:latin typeface="Tinos"/>
                <a:ea typeface="Tinos"/>
                <a:cs typeface="Tinos"/>
                <a:sym typeface="Tinos"/>
              </a:defRPr>
            </a:lvl8pPr>
            <a:lvl9pPr marL="4114800" marR="0" lvl="8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nos"/>
              <a:buNone/>
              <a:defRPr sz="1400" b="0" i="1" u="none" strike="noStrike" cap="none">
                <a:solidFill>
                  <a:srgbClr val="FFFFFF"/>
                </a:solidFill>
                <a:latin typeface="Tinos"/>
                <a:ea typeface="Tinos"/>
                <a:cs typeface="Tinos"/>
                <a:sym typeface="Tinos"/>
              </a:defRPr>
            </a:lvl9pPr>
          </a:lstStyle>
          <a:p>
            <a:r>
              <a:rPr lang="es-ES" dirty="0"/>
              <a:t>TFG - SERGIO MUÑOZ Y DANIEL FERRERA</a:t>
            </a:r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0AD90E82-035A-C96B-9251-5B7D40DBFC5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C154F12D-107F-CAEC-D7B1-D250F193FA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655" y="614050"/>
            <a:ext cx="7911908" cy="3931252"/>
          </a:xfrm>
          <a:prstGeom prst="rect">
            <a:avLst/>
          </a:prstGeom>
        </p:spPr>
      </p:pic>
      <p:sp>
        <p:nvSpPr>
          <p:cNvPr id="111" name="Google Shape;111;p16"/>
          <p:cNvSpPr txBox="1">
            <a:spLocks noGrp="1"/>
          </p:cNvSpPr>
          <p:nvPr>
            <p:ph type="sldNum" idx="12"/>
          </p:nvPr>
        </p:nvSpPr>
        <p:spPr>
          <a:xfrm>
            <a:off x="50" y="4645875"/>
            <a:ext cx="9144000" cy="49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4CC5BC4B-AD8D-19C4-68C1-211ED05BFA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0272" y="1682567"/>
            <a:ext cx="2323455" cy="1901009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11" name="Subtítulo 2">
            <a:extLst>
              <a:ext uri="{FF2B5EF4-FFF2-40B4-BE49-F238E27FC236}">
                <a16:creationId xmlns:a16="http://schemas.microsoft.com/office/drawing/2014/main" id="{1022B37B-904D-5B49-D826-084CFF5C1C02}"/>
              </a:ext>
            </a:extLst>
          </p:cNvPr>
          <p:cNvSpPr txBox="1">
            <a:spLocks/>
          </p:cNvSpPr>
          <p:nvPr/>
        </p:nvSpPr>
        <p:spPr>
          <a:xfrm>
            <a:off x="5400062" y="4751100"/>
            <a:ext cx="3836268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nos"/>
              <a:buNone/>
              <a:defRPr sz="1400" b="0" i="1" u="none" strike="noStrike" cap="none">
                <a:solidFill>
                  <a:srgbClr val="FFFFFF"/>
                </a:solidFill>
                <a:latin typeface="Tinos"/>
                <a:ea typeface="Tinos"/>
                <a:cs typeface="Tinos"/>
                <a:sym typeface="Tinos"/>
              </a:defRPr>
            </a:lvl1pPr>
            <a:lvl2pPr marL="914400" marR="0" lvl="1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nos"/>
              <a:buNone/>
              <a:defRPr sz="1400" b="0" i="1" u="none" strike="noStrike" cap="none">
                <a:solidFill>
                  <a:srgbClr val="FFFFFF"/>
                </a:solidFill>
                <a:latin typeface="Tinos"/>
                <a:ea typeface="Tinos"/>
                <a:cs typeface="Tinos"/>
                <a:sym typeface="Tinos"/>
              </a:defRPr>
            </a:lvl2pPr>
            <a:lvl3pPr marL="1371600" marR="0" lvl="2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nos"/>
              <a:buNone/>
              <a:defRPr sz="1400" b="0" i="1" u="none" strike="noStrike" cap="none">
                <a:solidFill>
                  <a:srgbClr val="FFFFFF"/>
                </a:solidFill>
                <a:latin typeface="Tinos"/>
                <a:ea typeface="Tinos"/>
                <a:cs typeface="Tinos"/>
                <a:sym typeface="Tinos"/>
              </a:defRPr>
            </a:lvl3pPr>
            <a:lvl4pPr marL="1828800" marR="0" lvl="3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nos"/>
              <a:buNone/>
              <a:defRPr sz="1400" b="0" i="1" u="none" strike="noStrike" cap="none">
                <a:solidFill>
                  <a:srgbClr val="FFFFFF"/>
                </a:solidFill>
                <a:latin typeface="Tinos"/>
                <a:ea typeface="Tinos"/>
                <a:cs typeface="Tinos"/>
                <a:sym typeface="Tinos"/>
              </a:defRPr>
            </a:lvl4pPr>
            <a:lvl5pPr marL="2286000" marR="0" lvl="4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nos"/>
              <a:buNone/>
              <a:defRPr sz="1400" b="0" i="1" u="none" strike="noStrike" cap="none">
                <a:solidFill>
                  <a:srgbClr val="FFFFFF"/>
                </a:solidFill>
                <a:latin typeface="Tinos"/>
                <a:ea typeface="Tinos"/>
                <a:cs typeface="Tinos"/>
                <a:sym typeface="Tinos"/>
              </a:defRPr>
            </a:lvl5pPr>
            <a:lvl6pPr marL="2743200" marR="0" lvl="5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nos"/>
              <a:buNone/>
              <a:defRPr sz="1400" b="0" i="1" u="none" strike="noStrike" cap="none">
                <a:solidFill>
                  <a:srgbClr val="FFFFFF"/>
                </a:solidFill>
                <a:latin typeface="Tinos"/>
                <a:ea typeface="Tinos"/>
                <a:cs typeface="Tinos"/>
                <a:sym typeface="Tinos"/>
              </a:defRPr>
            </a:lvl6pPr>
            <a:lvl7pPr marL="3200400" marR="0" lvl="6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nos"/>
              <a:buNone/>
              <a:defRPr sz="1400" b="0" i="1" u="none" strike="noStrike" cap="none">
                <a:solidFill>
                  <a:srgbClr val="FFFFFF"/>
                </a:solidFill>
                <a:latin typeface="Tinos"/>
                <a:ea typeface="Tinos"/>
                <a:cs typeface="Tinos"/>
                <a:sym typeface="Tinos"/>
              </a:defRPr>
            </a:lvl7pPr>
            <a:lvl8pPr marL="3657600" marR="0" lvl="7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nos"/>
              <a:buNone/>
              <a:defRPr sz="1400" b="0" i="1" u="none" strike="noStrike" cap="none">
                <a:solidFill>
                  <a:srgbClr val="FFFFFF"/>
                </a:solidFill>
                <a:latin typeface="Tinos"/>
                <a:ea typeface="Tinos"/>
                <a:cs typeface="Tinos"/>
                <a:sym typeface="Tinos"/>
              </a:defRPr>
            </a:lvl8pPr>
            <a:lvl9pPr marL="4114800" marR="0" lvl="8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nos"/>
              <a:buNone/>
              <a:defRPr sz="1400" b="0" i="1" u="none" strike="noStrike" cap="none">
                <a:solidFill>
                  <a:srgbClr val="FFFFFF"/>
                </a:solidFill>
                <a:latin typeface="Tinos"/>
                <a:ea typeface="Tinos"/>
                <a:cs typeface="Tinos"/>
                <a:sym typeface="Tinos"/>
              </a:defRPr>
            </a:lvl9pPr>
          </a:lstStyle>
          <a:p>
            <a:r>
              <a:rPr lang="es-ES" dirty="0"/>
              <a:t>TFG - SERGIO MUÑOZ Y DANIEL FERRERA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>
            <a:spLocks noGrp="1"/>
          </p:cNvSpPr>
          <p:nvPr>
            <p:ph type="title"/>
          </p:nvPr>
        </p:nvSpPr>
        <p:spPr>
          <a:xfrm>
            <a:off x="902900" y="742300"/>
            <a:ext cx="7338300" cy="60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200" dirty="0"/>
              <a:t>UTILIDAD NUESTRA APP</a:t>
            </a:r>
            <a:endParaRPr sz="3200" dirty="0"/>
          </a:p>
        </p:txBody>
      </p:sp>
      <p:sp>
        <p:nvSpPr>
          <p:cNvPr id="101" name="Google Shape;101;p15"/>
          <p:cNvSpPr txBox="1">
            <a:spLocks noGrp="1"/>
          </p:cNvSpPr>
          <p:nvPr>
            <p:ph type="body" idx="1"/>
          </p:nvPr>
        </p:nvSpPr>
        <p:spPr>
          <a:xfrm>
            <a:off x="3410644" y="1558577"/>
            <a:ext cx="2803271" cy="20263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2400" b="1" dirty="0"/>
              <a:t>-FUNCIONES: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2400" b="1" dirty="0"/>
              <a:t>-</a:t>
            </a:r>
            <a:r>
              <a:rPr lang="es-ES" sz="2400" dirty="0"/>
              <a:t>Reserva en local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2400" dirty="0"/>
              <a:t>-Pedidos a domicilio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2400" dirty="0"/>
              <a:t>-Creación de cuenta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2400" dirty="0"/>
              <a:t>-Información</a:t>
            </a:r>
            <a:endParaRPr sz="3600" dirty="0"/>
          </a:p>
        </p:txBody>
      </p:sp>
      <p:sp>
        <p:nvSpPr>
          <p:cNvPr id="103" name="Google Shape;103;p15"/>
          <p:cNvSpPr txBox="1">
            <a:spLocks noGrp="1"/>
          </p:cNvSpPr>
          <p:nvPr>
            <p:ph type="sldNum" idx="12"/>
          </p:nvPr>
        </p:nvSpPr>
        <p:spPr>
          <a:xfrm>
            <a:off x="50" y="4645875"/>
            <a:ext cx="9144000" cy="49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11" name="Subtítulo 2">
            <a:extLst>
              <a:ext uri="{FF2B5EF4-FFF2-40B4-BE49-F238E27FC236}">
                <a16:creationId xmlns:a16="http://schemas.microsoft.com/office/drawing/2014/main" id="{408318BE-0F8E-9088-7AE7-682B37E200E7}"/>
              </a:ext>
            </a:extLst>
          </p:cNvPr>
          <p:cNvSpPr txBox="1">
            <a:spLocks/>
          </p:cNvSpPr>
          <p:nvPr/>
        </p:nvSpPr>
        <p:spPr>
          <a:xfrm>
            <a:off x="5400062" y="4751100"/>
            <a:ext cx="3836268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nos"/>
              <a:buNone/>
              <a:defRPr sz="1400" b="0" i="1" u="none" strike="noStrike" cap="none">
                <a:solidFill>
                  <a:srgbClr val="FFFFFF"/>
                </a:solidFill>
                <a:latin typeface="Tinos"/>
                <a:ea typeface="Tinos"/>
                <a:cs typeface="Tinos"/>
                <a:sym typeface="Tinos"/>
              </a:defRPr>
            </a:lvl1pPr>
            <a:lvl2pPr marL="914400" marR="0" lvl="1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nos"/>
              <a:buNone/>
              <a:defRPr sz="1400" b="0" i="1" u="none" strike="noStrike" cap="none">
                <a:solidFill>
                  <a:srgbClr val="FFFFFF"/>
                </a:solidFill>
                <a:latin typeface="Tinos"/>
                <a:ea typeface="Tinos"/>
                <a:cs typeface="Tinos"/>
                <a:sym typeface="Tinos"/>
              </a:defRPr>
            </a:lvl2pPr>
            <a:lvl3pPr marL="1371600" marR="0" lvl="2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nos"/>
              <a:buNone/>
              <a:defRPr sz="1400" b="0" i="1" u="none" strike="noStrike" cap="none">
                <a:solidFill>
                  <a:srgbClr val="FFFFFF"/>
                </a:solidFill>
                <a:latin typeface="Tinos"/>
                <a:ea typeface="Tinos"/>
                <a:cs typeface="Tinos"/>
                <a:sym typeface="Tinos"/>
              </a:defRPr>
            </a:lvl3pPr>
            <a:lvl4pPr marL="1828800" marR="0" lvl="3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nos"/>
              <a:buNone/>
              <a:defRPr sz="1400" b="0" i="1" u="none" strike="noStrike" cap="none">
                <a:solidFill>
                  <a:srgbClr val="FFFFFF"/>
                </a:solidFill>
                <a:latin typeface="Tinos"/>
                <a:ea typeface="Tinos"/>
                <a:cs typeface="Tinos"/>
                <a:sym typeface="Tinos"/>
              </a:defRPr>
            </a:lvl4pPr>
            <a:lvl5pPr marL="2286000" marR="0" lvl="4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nos"/>
              <a:buNone/>
              <a:defRPr sz="1400" b="0" i="1" u="none" strike="noStrike" cap="none">
                <a:solidFill>
                  <a:srgbClr val="FFFFFF"/>
                </a:solidFill>
                <a:latin typeface="Tinos"/>
                <a:ea typeface="Tinos"/>
                <a:cs typeface="Tinos"/>
                <a:sym typeface="Tinos"/>
              </a:defRPr>
            </a:lvl5pPr>
            <a:lvl6pPr marL="2743200" marR="0" lvl="5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nos"/>
              <a:buNone/>
              <a:defRPr sz="1400" b="0" i="1" u="none" strike="noStrike" cap="none">
                <a:solidFill>
                  <a:srgbClr val="FFFFFF"/>
                </a:solidFill>
                <a:latin typeface="Tinos"/>
                <a:ea typeface="Tinos"/>
                <a:cs typeface="Tinos"/>
                <a:sym typeface="Tinos"/>
              </a:defRPr>
            </a:lvl6pPr>
            <a:lvl7pPr marL="3200400" marR="0" lvl="6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nos"/>
              <a:buNone/>
              <a:defRPr sz="1400" b="0" i="1" u="none" strike="noStrike" cap="none">
                <a:solidFill>
                  <a:srgbClr val="FFFFFF"/>
                </a:solidFill>
                <a:latin typeface="Tinos"/>
                <a:ea typeface="Tinos"/>
                <a:cs typeface="Tinos"/>
                <a:sym typeface="Tinos"/>
              </a:defRPr>
            </a:lvl7pPr>
            <a:lvl8pPr marL="3657600" marR="0" lvl="7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nos"/>
              <a:buNone/>
              <a:defRPr sz="1400" b="0" i="1" u="none" strike="noStrike" cap="none">
                <a:solidFill>
                  <a:srgbClr val="FFFFFF"/>
                </a:solidFill>
                <a:latin typeface="Tinos"/>
                <a:ea typeface="Tinos"/>
                <a:cs typeface="Tinos"/>
                <a:sym typeface="Tinos"/>
              </a:defRPr>
            </a:lvl8pPr>
            <a:lvl9pPr marL="4114800" marR="0" lvl="8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nos"/>
              <a:buNone/>
              <a:defRPr sz="1400" b="0" i="1" u="none" strike="noStrike" cap="none">
                <a:solidFill>
                  <a:srgbClr val="FFFFFF"/>
                </a:solidFill>
                <a:latin typeface="Tinos"/>
                <a:ea typeface="Tinos"/>
                <a:cs typeface="Tinos"/>
                <a:sym typeface="Tinos"/>
              </a:defRPr>
            </a:lvl9pPr>
          </a:lstStyle>
          <a:p>
            <a:r>
              <a:rPr lang="es-ES" dirty="0"/>
              <a:t>TFG - SERGIO MUÑOZ Y DANIEL FERRERA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Helicanus template">
  <a:themeElements>
    <a:clrScheme name="Custom 347">
      <a:dk1>
        <a:srgbClr val="434343"/>
      </a:dk1>
      <a:lt1>
        <a:srgbClr val="FFFFFF"/>
      </a:lt1>
      <a:dk2>
        <a:srgbClr val="666666"/>
      </a:dk2>
      <a:lt2>
        <a:srgbClr val="EBE6E0"/>
      </a:lt2>
      <a:accent1>
        <a:srgbClr val="473D37"/>
      </a:accent1>
      <a:accent2>
        <a:srgbClr val="9E7C59"/>
      </a:accent2>
      <a:accent3>
        <a:srgbClr val="D8A869"/>
      </a:accent3>
      <a:accent4>
        <a:srgbClr val="627594"/>
      </a:accent4>
      <a:accent5>
        <a:srgbClr val="8AA4CE"/>
      </a:accent5>
      <a:accent6>
        <a:srgbClr val="AEBACF"/>
      </a:accent6>
      <a:hlink>
        <a:srgbClr val="434343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57</Words>
  <Application>Microsoft Office PowerPoint</Application>
  <PresentationFormat>Presentación en pantalla (16:9)</PresentationFormat>
  <Paragraphs>14</Paragraphs>
  <Slides>4</Slides>
  <Notes>4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8" baseType="lpstr">
      <vt:lpstr>Tinos</vt:lpstr>
      <vt:lpstr>Arial</vt:lpstr>
      <vt:lpstr>Vidaloka</vt:lpstr>
      <vt:lpstr>Helicanus template</vt:lpstr>
      <vt:lpstr>Cafetería Santa  Marta</vt:lpstr>
      <vt:lpstr>QUIENES  SOMOS</vt:lpstr>
      <vt:lpstr>Presentación de PowerPoint</vt:lpstr>
      <vt:lpstr>UTILIDAD NUESTRA APP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Cafetería  Santa  Marta</dc:title>
  <dc:creator>Dani</dc:creator>
  <cp:lastModifiedBy>Daniel Ferrera</cp:lastModifiedBy>
  <cp:revision>4</cp:revision>
  <dcterms:modified xsi:type="dcterms:W3CDTF">2022-06-16T22:04:03Z</dcterms:modified>
</cp:coreProperties>
</file>